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58D6D-3D45-4DC2-A6AA-75548DA2C320}" v="1" dt="2024-05-16T20:26:38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44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Schultz Krogshave" userId="3d6abe4779583e1c" providerId="LiveId" clId="{3B858D6D-3D45-4DC2-A6AA-75548DA2C320}"/>
    <pc:docChg chg="custSel modSld">
      <pc:chgData name="Robert Schultz Krogshave" userId="3d6abe4779583e1c" providerId="LiveId" clId="{3B858D6D-3D45-4DC2-A6AA-75548DA2C320}" dt="2024-05-16T20:26:55.329" v="115" actId="790"/>
      <pc:docMkLst>
        <pc:docMk/>
      </pc:docMkLst>
      <pc:sldChg chg="addSp modSp mod modNotesTx">
        <pc:chgData name="Robert Schultz Krogshave" userId="3d6abe4779583e1c" providerId="LiveId" clId="{3B858D6D-3D45-4DC2-A6AA-75548DA2C320}" dt="2024-05-16T20:26:55.329" v="115" actId="790"/>
        <pc:sldMkLst>
          <pc:docMk/>
          <pc:sldMk cId="1172070046" sldId="265"/>
        </pc:sldMkLst>
        <pc:spChg chg="add mod">
          <ac:chgData name="Robert Schultz Krogshave" userId="3d6abe4779583e1c" providerId="LiveId" clId="{3B858D6D-3D45-4DC2-A6AA-75548DA2C320}" dt="2024-05-16T20:26:55.329" v="115" actId="790"/>
          <ac:spMkLst>
            <pc:docMk/>
            <pc:sldMk cId="1172070046" sldId="265"/>
            <ac:spMk id="5" creationId="{F9FBCF4D-6E37-A8DA-09CD-3BF7C667BC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5F923-7F81-BC45-98F5-9DFCAF0AA57B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C45F2-865D-4549-BE88-BA83AB2D9B3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395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C45F2-865D-4549-BE88-BA83AB2D9B3E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4941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C45F2-865D-4549-BE88-BA83AB2D9B3E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1479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F15AB-2354-04B1-D089-D60C947B8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AC7DFD7-F026-4A8D-1DA3-A255D0F67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2518CA9-B2BE-26F9-6C04-DD2ECB2C3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BD981DB-5227-B525-49B0-A0069B07B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F2847-A7D9-98E0-0306-5CBC8506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34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E89D8-EB51-739D-CA01-62D61394C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17B0014-B10E-CFA5-482C-668402B7D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CE34AAB-400F-CBED-562A-E4996F9A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7481362-B37C-C292-B1C5-86AA09A9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EADF3E2-9F53-9EFE-A226-A3E53E37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276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6B421BA-D8F8-202B-FA2F-AB16269AF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9212293-BF4B-9B1E-0965-DC66FA09A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E73CE7B-ED9B-9D09-C7CD-E24D4CE9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332100E-D5B0-E3B2-43D5-73E76D358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F9DD7DD-0171-E58A-7153-BBEA554D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486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5CC73-A9CC-F71C-DAFD-472E7188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7670506-B5AF-9C4C-486F-738336877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28F33D6-2145-8A55-B362-81E38344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A5DA09-EBBC-8F32-AB82-38D6EAC3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7F2A446-0AA2-D185-9E4D-9ED3CB5EC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47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7E537A-FD37-1269-63CB-E78F13458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41806F8-5F2E-D59C-73EE-D0BA75314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1380D5-F00A-1C43-0825-81D38F94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CBBE96-B1BC-02D3-5740-7A56E4E36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CB2375-6445-F54A-EF2E-4100CD4A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585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BE416-0990-8952-040C-2CD1A4FD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49467DC-A0C8-A143-77ED-B755F3010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7F98C87-FEEC-2790-7B1D-60F8C0E0F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1559C58-84CA-C97F-98FE-536FBDAA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32297F-21A9-3670-07B2-EA89948E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066B0C8-E3DE-3D15-1D5A-5B0619E7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515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CE9E2-520D-2F5B-62EE-526798B7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85744B3-5C91-F0B7-E40B-97415AAF5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D3B7E90-CF35-65EB-F897-AA17DEB23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EFADDF7-64F9-EB05-8422-4D2B48092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9FB33E5-7771-0F55-E461-364953152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115CC38-5F23-6AA0-791D-607150C1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9067592-DB6E-8A50-3FDD-BC7DA495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6AD2386-033D-6C73-1433-50C71C1DA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273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095B9-0FD8-6178-C9B0-9BC098D7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D129CE2-3BE0-4BA9-DF7A-929E0C5C2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41E2224-A4C6-2BED-F746-6475734C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9E0D106-13C2-792A-5A2E-456799C6D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33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67E27A4-5F5B-6665-1841-5C271C57C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2536149-1211-F58A-A35A-D4BAA5B0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F5F8B08-A8F1-AA42-6542-F4D777DF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658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D42DA-5E7A-C2A4-04EC-AA284F74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4FD26A-8669-E8BD-7BC1-DBA313BDD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12B4A20-8D14-954B-A39B-248CCADBC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1ED7226-0535-C190-25A7-BE847770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5AFE4A6-CB9A-348E-18E6-CB4B6287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F79843A-84ED-6439-0594-4F6A8F853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349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DEAB5-0A8A-3AD1-9FC5-F768A820B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CAE39C0-09E3-6AA2-F7F0-24097793DF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65B71D2-917D-E8DF-8082-A980AC8E7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B7856F9-57F8-51F9-148F-21B53E94E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2E95432-4AC0-6FFE-9627-F58E8CEAD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A9EC173-3B9A-72F9-3E91-10513E710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787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B55F121-18F8-AF99-0B1B-534BE3AF7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F9A4CF7-B3C5-EA6A-88A9-4CD35A5FB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6D3C0D-14DD-CA56-4F3F-385A9D4553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70303-EFB1-2A4D-A303-BAC7D3E5B5A5}" type="datetimeFigureOut">
              <a:rPr lang="da-DK" smtClean="0"/>
              <a:t>16-05-2024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529D553-3BB8-4B4E-8EBD-5B7ABFCAE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88B913-F1B6-2BDC-FBF7-E162FFB96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C85F5-F722-F247-AE7C-B2F32FADFE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963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nstoreklimadatabase.d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603C799A-6ABE-2951-BDA6-702769BC8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800" y="1731962"/>
            <a:ext cx="5994400" cy="1524000"/>
          </a:xfrm>
          <a:prstGeom prst="rect">
            <a:avLst/>
          </a:prstGeom>
        </p:spPr>
      </p:pic>
      <p:sp>
        <p:nvSpPr>
          <p:cNvPr id="3" name="Undertitel 2">
            <a:extLst>
              <a:ext uri="{FF2B5EF4-FFF2-40B4-BE49-F238E27FC236}">
                <a16:creationId xmlns:a16="http://schemas.microsoft.com/office/drawing/2014/main" id="{9EEBB92D-F5C0-6328-CE01-65AC5D725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>
                <a:hlinkClick r:id="rId4"/>
              </a:rPr>
              <a:t>https://denstoreklimadatabase.dk/</a:t>
            </a:r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7572042-E047-0591-EA6A-EDF627C10975}"/>
              </a:ext>
            </a:extLst>
          </p:cNvPr>
          <p:cNvSpPr txBox="1"/>
          <p:nvPr/>
        </p:nvSpPr>
        <p:spPr>
          <a:xfrm>
            <a:off x="3588745" y="4865957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Grafer med gennemsnits antal total CO2 per kg vare</a:t>
            </a:r>
          </a:p>
        </p:txBody>
      </p:sp>
    </p:spTree>
    <p:extLst>
      <p:ext uri="{BB962C8B-B14F-4D97-AF65-F5344CB8AC3E}">
        <p14:creationId xmlns:p14="http://schemas.microsoft.com/office/powerpoint/2010/main" val="659514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7CD13-889A-553C-758F-012400C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Lidt af hvert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250BB48-99A9-76D0-3B89-876441B42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89040" y="1471377"/>
            <a:ext cx="9613920" cy="5142683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F9FBCF4D-6E37-A8DA-09CD-3BF7C667BC97}"/>
              </a:ext>
            </a:extLst>
          </p:cNvPr>
          <p:cNvSpPr txBox="1"/>
          <p:nvPr/>
        </p:nvSpPr>
        <p:spPr>
          <a:xfrm>
            <a:off x="6681457" y="704740"/>
            <a:ext cx="4516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Men du bruger jo ikke et kilo Te hver gang du burger en liter letmælk… but still…</a:t>
            </a:r>
          </a:p>
        </p:txBody>
      </p:sp>
    </p:spTree>
    <p:extLst>
      <p:ext uri="{BB962C8B-B14F-4D97-AF65-F5344CB8AC3E}">
        <p14:creationId xmlns:p14="http://schemas.microsoft.com/office/powerpoint/2010/main" val="117207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D01584-656B-5750-612F-ACB33EB0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Kategorier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754C844-D121-80C0-2D69-34405D7BC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61887" y="1394258"/>
            <a:ext cx="9791913" cy="523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5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D01584-656B-5750-612F-ACB33EB0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Kategorier minus kød og fisk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F2EC8CC-4846-071D-9CE4-39C2EA2E9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151" y="1372225"/>
            <a:ext cx="9853698" cy="527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02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7CD13-889A-553C-758F-012400C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Mælkedrik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A2ACC6B-0DDB-66F2-3BBC-6C83FE46E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5397" y="1431250"/>
            <a:ext cx="9462388" cy="506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2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7CD13-889A-553C-758F-012400C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Mælkedrik – med landbrug og processering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99EBACA-E955-4E3A-2211-7A6BEE96A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7662" y="1531970"/>
            <a:ext cx="9956676" cy="532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54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7CD13-889A-553C-758F-012400C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Ost – sammenlignet med mandeldrik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D21B4A0-9BA1-17F7-C64F-367157844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9918" y="1574469"/>
            <a:ext cx="9194649" cy="491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79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7CD13-889A-553C-758F-012400C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Fars - Falafel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D392EB0-5F38-5A21-1CAB-84F4EFEDC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6294" y="1486334"/>
            <a:ext cx="9359412" cy="500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38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7CD13-889A-553C-758F-012400C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Fars – uden okse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EF6C2D9-D5BB-ABB7-4E62-B958226E22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86262" y="1519385"/>
            <a:ext cx="9297625" cy="497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66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7CD13-889A-553C-758F-012400C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515C15C-D719-7AE8-7053-44CC31473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3470" y="1530402"/>
            <a:ext cx="9277029" cy="496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79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65</Words>
  <Application>Microsoft Office PowerPoint</Application>
  <PresentationFormat>Widescreen</PresentationFormat>
  <Paragraphs>14</Paragraphs>
  <Slides>10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PowerPoint-præsentation</vt:lpstr>
      <vt:lpstr>Kategorier</vt:lpstr>
      <vt:lpstr>Kategorier minus kød og fisk</vt:lpstr>
      <vt:lpstr>Mælkedrik</vt:lpstr>
      <vt:lpstr>Mælkedrik – med landbrug og processering</vt:lpstr>
      <vt:lpstr>Ost – sammenlignet med mandeldrik</vt:lpstr>
      <vt:lpstr>Fars - Falafel</vt:lpstr>
      <vt:lpstr>Fars – uden okse</vt:lpstr>
      <vt:lpstr>Is</vt:lpstr>
      <vt:lpstr>Lidt af hvert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Robert Schultz Krogshave</dc:creator>
  <cp:lastModifiedBy>Robert Schultz Krogshave</cp:lastModifiedBy>
  <cp:revision>8</cp:revision>
  <dcterms:created xsi:type="dcterms:W3CDTF">2024-01-10T17:53:32Z</dcterms:created>
  <dcterms:modified xsi:type="dcterms:W3CDTF">2024-05-16T20:26:57Z</dcterms:modified>
</cp:coreProperties>
</file>